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Relationship Id="rId3" Type="http://schemas.openxmlformats.org/officeDocument/2006/relationships/image" Target="../media/image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2.02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2.53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742.75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1881.4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0.49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1746.5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857.09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1.15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116.0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117.92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10.7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371.25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734.07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106.5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1147.97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1.99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253.5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503.05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107.5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185.29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728.0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235.51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1.39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37.75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51.34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(New Rs)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14.44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0.02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80.5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1164.79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3.1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156.75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487.51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19.96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1.83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149.75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275.28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0.37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467.75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172.41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358.5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7165.86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4.7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0.01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843.0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Media de los últimos 4 meses: 3986.23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